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0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Infrared Receiver Design</a:t>
            </a:r>
            <a:b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EEGR 317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Christopher Adams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Tyree Miles Jr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12/06/2018</a:t>
            </a:r>
          </a:p>
        </p:txBody>
      </p:sp>
    </p:spTree>
    <p:extLst>
      <p:ext uri="{BB962C8B-B14F-4D97-AF65-F5344CB8AC3E}">
        <p14:creationId xmlns:p14="http://schemas.microsoft.com/office/powerpoint/2010/main" val="2141361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Detect infrared light using a Photo Detector.</a:t>
            </a:r>
          </a:p>
          <a:p>
            <a:pPr>
              <a:lnSpc>
                <a:spcPct val="200000"/>
              </a:lnSpc>
            </a:pPr>
            <a:r>
              <a:rPr lang="en-US" dirty="0"/>
              <a:t>Amplify the signal received from the Photo Detector using a BJT.</a:t>
            </a:r>
          </a:p>
          <a:p>
            <a:pPr>
              <a:lnSpc>
                <a:spcPct val="200000"/>
              </a:lnSpc>
            </a:pPr>
            <a:r>
              <a:rPr lang="en-US" dirty="0"/>
              <a:t>Digitalize the signal &amp; display said signal via Oscilloscope.</a:t>
            </a:r>
          </a:p>
        </p:txBody>
      </p:sp>
    </p:spTree>
    <p:extLst>
      <p:ext uri="{BB962C8B-B14F-4D97-AF65-F5344CB8AC3E}">
        <p14:creationId xmlns:p14="http://schemas.microsoft.com/office/powerpoint/2010/main" val="1969343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589" y="446087"/>
            <a:ext cx="3505199" cy="976312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84400" y="1598613"/>
            <a:ext cx="3910011" cy="426243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Infrared LED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 Detect Infrared)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NPN Bipolar-Junction Transistor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(For Amplification)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Amplifier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(For Digitalizing the Signal)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9788" y="636587"/>
            <a:ext cx="2914650" cy="15716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9788" y="2628106"/>
            <a:ext cx="3048000" cy="1390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788" y="4438650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723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398C59F-5A18-487B-91D6-B955AACF2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557FAFE-C7C3-47EC-A4F5-9B2166319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5BC28FB-3882-4674-9D79-EA58BEB7C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C6EC892-83F9-402F-8552-0AD7C0556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18387766-037C-4EF0-8471-D19CBF2A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E364F38-6F3A-476A-93E6-962EA817C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35C335A4-1E67-4293-8BE2-DFB085D4F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A8A0F10-2C98-4297-9F92-5D9553392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C3B112A3-006E-4008-A778-DB5F6A09D5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5E62767-5C25-4C49-9568-432433A3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98EC006-77B1-42BA-B815-66CCB9B17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A144ED09-DA06-491D-95A8-AB3DED432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CB00BD2-11CD-4A38-8F38-02B0D1105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20234FB-542E-4550-9C2F-1B56FD41A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41FCE1F3-DEB3-47CD-90FF-7DABB4AF4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5708E488-C19B-452C-B197-6F1C34F6E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89D3FD25-890E-4981-A71D-EE796873D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51B5414C-556A-47CB-8EE2-974A85A7A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1C02B20C-2B27-4B75-8AEE-A5D2E2674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54427714-F9AA-4F93-BD1D-400F1EA93F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28A77D6A-9E81-497F-ABCC-2695BB5AD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2A1533BA-1478-4F7C-8E24-3F3E90505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39686201-E633-40FD-A80A-1E28AD52E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76A215C2-F590-4938-810B-F8A79366C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85F418E7-330D-4002-8EC8-33C1A897F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8FFE669A-54C9-4436-9566-C5A90F16D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DE91395A-2D18-4AF6-A0AC-AAA7189FE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A57352BE-A213-4040-BE8E-D4A925AD9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9897B9-F6E3-460B-A032-B597A01B5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Schematic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4543A62-A2AB-454A-878E-D3D9190D5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8257C2-B558-4977-AB0F-01D033EB1D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H="1">
            <a:off x="584779" y="5581248"/>
            <a:ext cx="64446" cy="31160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"/>
            </a:pP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4173C7B-4DD1-49B4-8367-D31FCD562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900" r="12888" b="-2"/>
          <a:stretch/>
        </p:blipFill>
        <p:spPr>
          <a:xfrm>
            <a:off x="3495323" y="714375"/>
            <a:ext cx="6953577" cy="5252773"/>
          </a:xfrm>
          <a:prstGeom prst="rect">
            <a:avLst/>
          </a:prstGeom>
        </p:spPr>
      </p:pic>
      <p:sp>
        <p:nvSpPr>
          <p:cNvPr id="47" name="Freeform 11">
            <a:extLst>
              <a:ext uri="{FF2B5EF4-FFF2-40B4-BE49-F238E27FC236}">
                <a16:creationId xmlns:a16="http://schemas.microsoft.com/office/drawing/2014/main" id="{50553464-41F1-4160-9D02-7C5EC7013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191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Design w/ Hand Calculations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51708" y="2126222"/>
            <a:ext cx="3210692" cy="377825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150" y="2126222"/>
            <a:ext cx="2833687" cy="3778250"/>
          </a:xfrm>
        </p:spPr>
      </p:pic>
    </p:spTree>
    <p:extLst>
      <p:ext uri="{BB962C8B-B14F-4D97-AF65-F5344CB8AC3E}">
        <p14:creationId xmlns:p14="http://schemas.microsoft.com/office/powerpoint/2010/main" val="3465166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 via Oscilloscope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02" y="2088338"/>
            <a:ext cx="1750046" cy="1894416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378" y="2044417"/>
            <a:ext cx="1750046" cy="1938337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154" y="2044417"/>
            <a:ext cx="1750046" cy="19383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655" y="2044417"/>
            <a:ext cx="1750046" cy="193833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53024" y="4851400"/>
            <a:ext cx="10297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Infrared Light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Infrared Light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Amplification of Light via BJT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Digitalized Signal </a:t>
            </a:r>
          </a:p>
        </p:txBody>
      </p:sp>
    </p:spTree>
    <p:extLst>
      <p:ext uri="{BB962C8B-B14F-4D97-AF65-F5344CB8AC3E}">
        <p14:creationId xmlns:p14="http://schemas.microsoft.com/office/powerpoint/2010/main" val="2302664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producing an amplified signal, we can conclude that the BJT is a nice &amp; (personal opinion) ideal form of amplification for signals.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Also, using a photo diode is a lot easier to use because there is a small risk for the device to short out.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discovered that different remotes will give out different signals based on the oscilloscope. 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14049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143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Times New Roman</vt:lpstr>
      <vt:lpstr>Wingdings 3</vt:lpstr>
      <vt:lpstr>Wisp</vt:lpstr>
      <vt:lpstr>Wireless Infrared Receiver Design EEGR 317</vt:lpstr>
      <vt:lpstr>    Objective</vt:lpstr>
      <vt:lpstr>Components</vt:lpstr>
      <vt:lpstr>Schematic</vt:lpstr>
      <vt:lpstr>Circuit Design w/ Hand Calculations</vt:lpstr>
      <vt:lpstr>Outputs via Oscilloscope </vt:lpstr>
      <vt:lpstr>   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Wireless Infrared Receiver Design EEGR 317</dc:title>
  <dc:creator>Tyree Miles</dc:creator>
  <cp:lastModifiedBy>Tyree Miles</cp:lastModifiedBy>
  <cp:revision>5</cp:revision>
  <dcterms:created xsi:type="dcterms:W3CDTF">2018-12-06T03:09:59Z</dcterms:created>
  <dcterms:modified xsi:type="dcterms:W3CDTF">2018-12-06T03:37:48Z</dcterms:modified>
</cp:coreProperties>
</file>